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1pPr>
    <a:lvl2pPr marL="0" marR="0" indent="45720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2pPr>
    <a:lvl3pPr marL="0" marR="0" indent="91440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3pPr>
    <a:lvl4pPr marL="0" marR="0" indent="137160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4pPr>
    <a:lvl5pPr marL="0" marR="0" indent="182880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5pPr>
    <a:lvl6pPr marL="0" marR="0" indent="228600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6pPr>
    <a:lvl7pPr marL="0" marR="0" indent="274320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7pPr>
    <a:lvl8pPr marL="0" marR="0" indent="320040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8pPr>
    <a:lvl9pPr marL="0" marR="0" indent="3657600" algn="l" defTabSz="2438338" rtl="0" fontAlgn="auto" latinLnBrk="0" hangingPunct="0">
      <a:lnSpc>
        <a:spcPct val="8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D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1">
              <a:hueOff val="-398243"/>
              <a:satOff val="23908"/>
              <a:lumOff val="10782"/>
            </a:schemeClr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B9CBD3"/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7FA2B6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6DDDC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chemeClr val="accent4"/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254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DF6581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6F7F2"/>
          </a:solidFill>
        </a:fill>
      </a:tcStyle>
    </a:wholeTbl>
    <a:band2H>
      <a:tcTxStyle/>
      <a:tcStyle>
        <a:tcBdr/>
        <a:fill>
          <a:solidFill>
            <a:schemeClr val="accent6">
              <a:hueOff val="887465"/>
              <a:satOff val="-30004"/>
              <a:lumOff val="6094"/>
            </a:schemeClr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430252"/>
              <a:satOff val="-18978"/>
              <a:lumOff val="-19473"/>
            </a:schemeClr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6F7F2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827A37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-3883"/>
              <a:lumOff val="14670"/>
            </a:schemeClr>
          </a:solidFill>
        </a:fill>
      </a:tcStyle>
    </a:wholeTbl>
    <a:band2H>
      <a:tcTxStyle/>
      <a:tcStyle>
        <a:tcBdr/>
        <a:fill>
          <a:solidFill>
            <a:srgbClr val="B5AEC4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8C78A6"/>
          </a:solidFill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14B97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14B9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D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254693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re e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057400" y="11229761"/>
            <a:ext cx="20269200" cy="845948"/>
          </a:xfrm>
          <a:prstGeom prst="rect">
            <a:avLst/>
          </a:prstGeom>
        </p:spPr>
        <p:txBody>
          <a:bodyPr/>
          <a:lstStyle/>
          <a:p>
            <a:r>
              <a:t>Autore e data</a:t>
            </a:r>
          </a:p>
        </p:txBody>
      </p:sp>
      <p:sp>
        <p:nvSpPr>
          <p:cNvPr id="13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presentazione</a:t>
            </a:r>
          </a:p>
        </p:txBody>
      </p:sp>
      <p:sp>
        <p:nvSpPr>
          <p:cNvPr id="14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ttangolo"/>
          <p:cNvSpPr/>
          <p:nvPr/>
        </p:nvSpPr>
        <p:spPr>
          <a:xfrm>
            <a:off x="1008907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107" name="Sottotitolo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057400" y="3232086"/>
            <a:ext cx="20269200" cy="845948"/>
          </a:xfrm>
          <a:prstGeom prst="rect">
            <a:avLst/>
          </a:prstGeom>
        </p:spPr>
        <p:txBody>
          <a:bodyPr/>
          <a:lstStyle/>
          <a:p>
            <a:r>
              <a:t>Sottotitolo diapositiva</a:t>
            </a:r>
          </a:p>
        </p:txBody>
      </p:sp>
      <p:sp>
        <p:nvSpPr>
          <p:cNvPr id="108" name="Titolo"/>
          <p:cNvSpPr txBox="1">
            <a:spLocks noGrp="1"/>
          </p:cNvSpPr>
          <p:nvPr>
            <p:ph type="title" hasCustomPrompt="1"/>
          </p:nvPr>
        </p:nvSpPr>
        <p:spPr>
          <a:xfrm>
            <a:off x="2057400" y="1060698"/>
            <a:ext cx="20269200" cy="2272842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r>
              <a:t>Titolo</a:t>
            </a:r>
          </a:p>
        </p:txBody>
      </p:sp>
      <p:sp>
        <p:nvSpPr>
          <p:cNvPr id="10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ro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ttangolo"/>
          <p:cNvSpPr/>
          <p:nvPr/>
        </p:nvSpPr>
        <p:spPr>
          <a:xfrm>
            <a:off x="12197605" y="1065312"/>
            <a:ext cx="11184585" cy="1158537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117" name="Rettangolo"/>
          <p:cNvSpPr/>
          <p:nvPr/>
        </p:nvSpPr>
        <p:spPr>
          <a:xfrm>
            <a:off x="1003299" y="2076549"/>
            <a:ext cx="11194307" cy="9556552"/>
          </a:xfrm>
          <a:prstGeom prst="rect">
            <a:avLst/>
          </a:prstGeom>
          <a:solidFill>
            <a:schemeClr val="accent3">
              <a:satOff val="-3883"/>
              <a:lumOff val="1467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118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3496600" y="4331487"/>
            <a:ext cx="9049076" cy="5492985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3200"/>
              </a:spcBef>
              <a:defRPr sz="4000" spc="-39"/>
            </a:lvl1pPr>
            <a:lvl2pPr algn="l">
              <a:lnSpc>
                <a:spcPct val="100000"/>
              </a:lnSpc>
              <a:spcBef>
                <a:spcPts val="3200"/>
              </a:spcBef>
              <a:defRPr sz="4000" spc="-39"/>
            </a:lvl2pPr>
            <a:lvl3pPr algn="l">
              <a:lnSpc>
                <a:spcPct val="100000"/>
              </a:lnSpc>
              <a:spcBef>
                <a:spcPts val="3200"/>
              </a:spcBef>
              <a:defRPr sz="4000" spc="-39"/>
            </a:lvl3pPr>
            <a:lvl4pPr algn="l">
              <a:lnSpc>
                <a:spcPct val="100000"/>
              </a:lnSpc>
              <a:spcBef>
                <a:spcPts val="3200"/>
              </a:spcBef>
              <a:defRPr sz="4000" spc="-39"/>
            </a:lvl4pPr>
            <a:lvl5pPr algn="l">
              <a:lnSpc>
                <a:spcPct val="100000"/>
              </a:lnSpc>
              <a:spcBef>
                <a:spcPts val="3200"/>
              </a:spcBef>
              <a:defRPr sz="4000" spc="-39"/>
            </a:lvl5pPr>
          </a:lstStyle>
          <a:p>
            <a:r>
              <a:t>Argomenti del programma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Titolo programma"/>
          <p:cNvSpPr txBox="1">
            <a:spLocks noGrp="1"/>
          </p:cNvSpPr>
          <p:nvPr>
            <p:ph type="title" hasCustomPrompt="1"/>
          </p:nvPr>
        </p:nvSpPr>
        <p:spPr>
          <a:xfrm>
            <a:off x="1676400" y="5865318"/>
            <a:ext cx="9829800" cy="1733018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0000"/>
              </a:lnSpc>
              <a:defRPr sz="8200"/>
            </a:lvl1pPr>
          </a:lstStyle>
          <a:p>
            <a:r>
              <a:t>Titolo programma</a:t>
            </a:r>
          </a:p>
        </p:txBody>
      </p:sp>
      <p:sp>
        <p:nvSpPr>
          <p:cNvPr id="12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chiar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ttangolo"/>
          <p:cNvSpPr/>
          <p:nvPr/>
        </p:nvSpPr>
        <p:spPr>
          <a:xfrm>
            <a:off x="999500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128" name="Corpo livello uno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2057400" y="4261880"/>
            <a:ext cx="20269200" cy="5061561"/>
          </a:xfrm>
          <a:prstGeom prst="rect">
            <a:avLst/>
          </a:prstGeom>
        </p:spPr>
        <p:txBody>
          <a:bodyPr/>
          <a:lstStyle>
            <a:lvl1pPr>
              <a:defRPr sz="12000" b="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>
              <a:defRPr sz="12000" b="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>
              <a:defRPr sz="12000" b="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>
              <a:defRPr sz="12000" b="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>
              <a:defRPr sz="12000" b="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Dichiarazione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formazione import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ttangolo"/>
          <p:cNvSpPr/>
          <p:nvPr/>
        </p:nvSpPr>
        <p:spPr>
          <a:xfrm>
            <a:off x="1008907" y="1066849"/>
            <a:ext cx="22378886" cy="115823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137" name="Dettagli informazion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057400" y="8113450"/>
            <a:ext cx="20269200" cy="845948"/>
          </a:xfrm>
          <a:prstGeom prst="rect">
            <a:avLst/>
          </a:prstGeom>
        </p:spPr>
        <p:txBody>
          <a:bodyPr anchor="t"/>
          <a:lstStyle/>
          <a:p>
            <a:r>
              <a:t>Dettagli informazione</a:t>
            </a:r>
          </a:p>
        </p:txBody>
      </p:sp>
      <p:sp>
        <p:nvSpPr>
          <p:cNvPr id="138" name="Corpo livello uno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2057400" y="3498790"/>
            <a:ext cx="20269200" cy="4814114"/>
          </a:xfrm>
          <a:prstGeom prst="rect">
            <a:avLst/>
          </a:prstGeom>
        </p:spPr>
        <p:txBody>
          <a:bodyPr anchor="b"/>
          <a:lstStyle>
            <a:lvl1pPr defTabSz="2438338">
              <a:lnSpc>
                <a:spcPct val="80000"/>
              </a:lnSpc>
              <a:defRPr sz="25000" b="0" spc="-500">
                <a:latin typeface="+mn-lt"/>
                <a:ea typeface="+mn-ea"/>
                <a:cs typeface="+mn-cs"/>
                <a:sym typeface="Canela Bold"/>
              </a:defRPr>
            </a:lvl1pPr>
            <a:lvl2pPr defTabSz="2438338">
              <a:lnSpc>
                <a:spcPct val="80000"/>
              </a:lnSpc>
              <a:defRPr sz="25000" b="0" spc="-500">
                <a:latin typeface="+mn-lt"/>
                <a:ea typeface="+mn-ea"/>
                <a:cs typeface="+mn-cs"/>
                <a:sym typeface="Canela Bold"/>
              </a:defRPr>
            </a:lvl2pPr>
            <a:lvl3pPr defTabSz="2438338">
              <a:lnSpc>
                <a:spcPct val="80000"/>
              </a:lnSpc>
              <a:defRPr sz="25000" b="0" spc="-500">
                <a:latin typeface="+mn-lt"/>
                <a:ea typeface="+mn-ea"/>
                <a:cs typeface="+mn-cs"/>
                <a:sym typeface="Canela Bold"/>
              </a:defRPr>
            </a:lvl3pPr>
            <a:lvl4pPr defTabSz="2438338">
              <a:lnSpc>
                <a:spcPct val="80000"/>
              </a:lnSpc>
              <a:defRPr sz="25000" b="0" spc="-500">
                <a:latin typeface="+mn-lt"/>
                <a:ea typeface="+mn-ea"/>
                <a:cs typeface="+mn-cs"/>
                <a:sym typeface="Canela Bold"/>
              </a:defRPr>
            </a:lvl4pPr>
            <a:lvl5pPr defTabSz="2438338">
              <a:lnSpc>
                <a:spcPct val="80000"/>
              </a:lnSpc>
              <a:defRPr sz="25000" b="0" spc="-5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ttangolo"/>
          <p:cNvSpPr/>
          <p:nvPr/>
        </p:nvSpPr>
        <p:spPr>
          <a:xfrm>
            <a:off x="1008907" y="1064171"/>
            <a:ext cx="22378886" cy="11587658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147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737745" y="5549900"/>
            <a:ext cx="12908510" cy="2628900"/>
          </a:xfrm>
          <a:prstGeom prst="rect">
            <a:avLst/>
          </a:prstGeom>
        </p:spPr>
        <p:txBody>
          <a:bodyPr/>
          <a:lstStyle>
            <a:lvl1pPr marL="320204" indent="-320204" algn="l" defTabSz="355600">
              <a:lnSpc>
                <a:spcPct val="80000"/>
              </a:lnSpc>
              <a:defRPr sz="7000" b="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320204" indent="136995" algn="l" defTabSz="355600">
              <a:lnSpc>
                <a:spcPct val="80000"/>
              </a:lnSpc>
              <a:defRPr sz="7000" b="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320204" indent="594195" algn="l" defTabSz="355600">
              <a:lnSpc>
                <a:spcPct val="80000"/>
              </a:lnSpc>
              <a:defRPr sz="7000" b="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320204" indent="1051395" algn="l" defTabSz="355600">
              <a:lnSpc>
                <a:spcPct val="80000"/>
              </a:lnSpc>
              <a:defRPr sz="7000" b="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320204" indent="1508595" algn="l" defTabSz="355600">
              <a:lnSpc>
                <a:spcPct val="80000"/>
              </a:lnSpc>
              <a:defRPr sz="7000" b="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“Citazione degna di nota”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8" name="Attribuzion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100233" y="9999201"/>
            <a:ext cx="12546022" cy="508001"/>
          </a:xfrm>
          <a:prstGeom prst="rect">
            <a:avLst/>
          </a:prstGeom>
        </p:spPr>
        <p:txBody>
          <a:bodyPr anchor="t"/>
          <a:lstStyle>
            <a:lvl1pPr algn="l" defTabSz="355600">
              <a:lnSpc>
                <a:spcPct val="140000"/>
              </a:lnSpc>
              <a:defRPr sz="2700" spc="26"/>
            </a:lvl1pPr>
          </a:lstStyle>
          <a:p>
            <a:r>
              <a:t>Attribuzione</a:t>
            </a:r>
          </a:p>
        </p:txBody>
      </p:sp>
      <p:sp>
        <p:nvSpPr>
          <p:cNvPr id="14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rucco polverizzato di diversi colori su sfondo grigio"/>
          <p:cNvSpPr>
            <a:spLocks noGrp="1"/>
          </p:cNvSpPr>
          <p:nvPr>
            <p:ph type="pic" idx="21"/>
          </p:nvPr>
        </p:nvSpPr>
        <p:spPr>
          <a:xfrm>
            <a:off x="12128500" y="-1638300"/>
            <a:ext cx="11341100" cy="170116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57" name="Primo piano di una palette da trucco "/>
          <p:cNvSpPr>
            <a:spLocks noGrp="1"/>
          </p:cNvSpPr>
          <p:nvPr>
            <p:ph type="pic" idx="22"/>
          </p:nvPr>
        </p:nvSpPr>
        <p:spPr>
          <a:xfrm>
            <a:off x="1003300" y="-4737100"/>
            <a:ext cx="11201401" cy="168148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58" name="Primo piano con ombretti e ciprie polverizzati"/>
          <p:cNvSpPr>
            <a:spLocks noGrp="1"/>
          </p:cNvSpPr>
          <p:nvPr>
            <p:ph type="pic" idx="23"/>
          </p:nvPr>
        </p:nvSpPr>
        <p:spPr>
          <a:xfrm>
            <a:off x="1003300" y="1344083"/>
            <a:ext cx="11201400" cy="1680633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59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43207" y="13131800"/>
            <a:ext cx="307544" cy="3429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ossetti di vari colori disposti in file"/>
          <p:cNvSpPr>
            <a:spLocks noGrp="1"/>
          </p:cNvSpPr>
          <p:nvPr>
            <p:ph type="pic" idx="21"/>
          </p:nvPr>
        </p:nvSpPr>
        <p:spPr>
          <a:xfrm>
            <a:off x="800100" y="253554"/>
            <a:ext cx="22783800" cy="1523931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67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ol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tto rossetti di diversi colori ridotti in pezzi su sfondo nero"/>
          <p:cNvSpPr>
            <a:spLocks noGrp="1"/>
          </p:cNvSpPr>
          <p:nvPr>
            <p:ph type="pic" idx="21"/>
          </p:nvPr>
        </p:nvSpPr>
        <p:spPr>
          <a:xfrm>
            <a:off x="1003300" y="-606362"/>
            <a:ext cx="22364700" cy="1489065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2" name="Autore e dat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2057400" y="11229761"/>
            <a:ext cx="20269200" cy="8459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Autore e data</a:t>
            </a:r>
          </a:p>
        </p:txBody>
      </p:sp>
      <p:sp>
        <p:nvSpPr>
          <p:cNvPr id="23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2057400" y="2865468"/>
            <a:ext cx="20269200" cy="53594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Titolo presentazione</a:t>
            </a:r>
          </a:p>
        </p:txBody>
      </p:sp>
      <p:sp>
        <p:nvSpPr>
          <p:cNvPr id="2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39599" y="13131800"/>
            <a:ext cx="307544" cy="3429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olo e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rucco polverizzato di diversi colori su sfondo grigio"/>
          <p:cNvSpPr>
            <a:spLocks noGrp="1"/>
          </p:cNvSpPr>
          <p:nvPr>
            <p:ph type="pic" idx="21"/>
          </p:nvPr>
        </p:nvSpPr>
        <p:spPr>
          <a:xfrm>
            <a:off x="12192000" y="-1540805"/>
            <a:ext cx="11188700" cy="1678305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2" name="Rettangolo"/>
          <p:cNvSpPr/>
          <p:nvPr/>
        </p:nvSpPr>
        <p:spPr>
          <a:xfrm>
            <a:off x="1008955" y="1064815"/>
            <a:ext cx="11190189" cy="11586370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33" name="Autore e dat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803400" y="11229761"/>
            <a:ext cx="9601200" cy="845948"/>
          </a:xfrm>
          <a:prstGeom prst="rect">
            <a:avLst/>
          </a:prstGeom>
        </p:spPr>
        <p:txBody>
          <a:bodyPr/>
          <a:lstStyle/>
          <a:p>
            <a:r>
              <a:t>Autore e data</a:t>
            </a:r>
          </a:p>
        </p:txBody>
      </p:sp>
      <p:sp>
        <p:nvSpPr>
          <p:cNvPr id="34" name="Titolo"/>
          <p:cNvSpPr txBox="1">
            <a:spLocks noGrp="1"/>
          </p:cNvSpPr>
          <p:nvPr>
            <p:ph type="title" hasCustomPrompt="1"/>
          </p:nvPr>
        </p:nvSpPr>
        <p:spPr>
          <a:xfrm>
            <a:off x="1803400" y="4483100"/>
            <a:ext cx="9601200" cy="4191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0000"/>
              </a:lnSpc>
              <a:defRPr sz="12000"/>
            </a:lvl1pPr>
          </a:lstStyle>
          <a:p>
            <a:r>
              <a:t>Titolo</a:t>
            </a:r>
          </a:p>
        </p:txBody>
      </p:sp>
      <p:sp>
        <p:nvSpPr>
          <p:cNvPr id="35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39599" y="13131800"/>
            <a:ext cx="307544" cy="3429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olo ed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ttangolo"/>
          <p:cNvSpPr/>
          <p:nvPr/>
        </p:nvSpPr>
        <p:spPr>
          <a:xfrm>
            <a:off x="1008907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43" name="Sottotitolo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057400" y="3232086"/>
            <a:ext cx="20269200" cy="845948"/>
          </a:xfrm>
          <a:prstGeom prst="rect">
            <a:avLst/>
          </a:prstGeom>
        </p:spPr>
        <p:txBody>
          <a:bodyPr/>
          <a:lstStyle/>
          <a:p>
            <a:r>
              <a:t>Sottotitolo diapositiva</a:t>
            </a:r>
          </a:p>
        </p:txBody>
      </p:sp>
      <p:sp>
        <p:nvSpPr>
          <p:cNvPr id="44" name="Titolo"/>
          <p:cNvSpPr txBox="1">
            <a:spLocks noGrp="1"/>
          </p:cNvSpPr>
          <p:nvPr>
            <p:ph type="title" hasCustomPrompt="1"/>
          </p:nvPr>
        </p:nvSpPr>
        <p:spPr>
          <a:xfrm>
            <a:off x="2057400" y="1060698"/>
            <a:ext cx="20269200" cy="2279402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r>
              <a:t>Titolo</a:t>
            </a:r>
          </a:p>
        </p:txBody>
      </p:sp>
      <p:sp>
        <p:nvSpPr>
          <p:cNvPr id="45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2056037" y="4647009"/>
            <a:ext cx="20271926" cy="6957368"/>
          </a:xfrm>
          <a:prstGeom prst="rect">
            <a:avLst/>
          </a:prstGeom>
        </p:spPr>
        <p:txBody>
          <a:bodyPr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r>
              <a:t>Testo elenco puntato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ttangolo"/>
          <p:cNvSpPr/>
          <p:nvPr/>
        </p:nvSpPr>
        <p:spPr>
          <a:xfrm>
            <a:off x="12192000" y="2079724"/>
            <a:ext cx="11188700" cy="9550401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54" name="Rettangolo"/>
          <p:cNvSpPr/>
          <p:nvPr/>
        </p:nvSpPr>
        <p:spPr>
          <a:xfrm>
            <a:off x="1008906" y="1067048"/>
            <a:ext cx="11190188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55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2058458" y="3677751"/>
            <a:ext cx="20264297" cy="6956178"/>
          </a:xfrm>
          <a:prstGeom prst="rect">
            <a:avLst/>
          </a:prstGeom>
        </p:spPr>
        <p:txBody>
          <a:bodyPr numCol="2" spcCol="2314058"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r>
              <a:t>Testo elenco puntato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6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44578" y="13131800"/>
            <a:ext cx="307544" cy="3429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olo,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Diversi prodotto per il trucco su uno sfondo rosa"/>
          <p:cNvSpPr>
            <a:spLocks noGrp="1"/>
          </p:cNvSpPr>
          <p:nvPr>
            <p:ph type="pic" idx="21"/>
          </p:nvPr>
        </p:nvSpPr>
        <p:spPr>
          <a:xfrm>
            <a:off x="11700889" y="-1027620"/>
            <a:ext cx="12288856" cy="150230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4" name="Rettangolo"/>
          <p:cNvSpPr/>
          <p:nvPr/>
        </p:nvSpPr>
        <p:spPr>
          <a:xfrm>
            <a:off x="1008906" y="1067048"/>
            <a:ext cx="11190188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65" name="Sottotitolo diapositiv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802037" y="4375086"/>
            <a:ext cx="9603926" cy="845948"/>
          </a:xfrm>
          <a:prstGeom prst="rect">
            <a:avLst/>
          </a:prstGeom>
        </p:spPr>
        <p:txBody>
          <a:bodyPr/>
          <a:lstStyle/>
          <a:p>
            <a:r>
              <a:t>Sottotitolo diapositiva</a:t>
            </a:r>
          </a:p>
        </p:txBody>
      </p:sp>
      <p:sp>
        <p:nvSpPr>
          <p:cNvPr id="66" name="Titolo"/>
          <p:cNvSpPr txBox="1">
            <a:spLocks noGrp="1"/>
          </p:cNvSpPr>
          <p:nvPr>
            <p:ph type="title" hasCustomPrompt="1"/>
          </p:nvPr>
        </p:nvSpPr>
        <p:spPr>
          <a:xfrm>
            <a:off x="1802060" y="1640061"/>
            <a:ext cx="9601348" cy="2798379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r>
              <a:t>Titolo</a:t>
            </a:r>
          </a:p>
        </p:txBody>
      </p:sp>
      <p:sp>
        <p:nvSpPr>
          <p:cNvPr id="67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802037" y="5778500"/>
            <a:ext cx="9596832" cy="6110784"/>
          </a:xfrm>
          <a:prstGeom prst="rect">
            <a:avLst/>
          </a:prstGeom>
        </p:spPr>
        <p:txBody>
          <a:bodyPr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r>
              <a:t>Testo elenco puntato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8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44578" y="13131800"/>
            <a:ext cx="307544" cy="3429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olo, elenco e diretta picc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ttangolo"/>
          <p:cNvSpPr/>
          <p:nvPr/>
        </p:nvSpPr>
        <p:spPr>
          <a:xfrm>
            <a:off x="1008906" y="1067048"/>
            <a:ext cx="11190188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76" name="Sottotitolo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2037" y="4375086"/>
            <a:ext cx="9603926" cy="845948"/>
          </a:xfrm>
          <a:prstGeom prst="rect">
            <a:avLst/>
          </a:prstGeom>
        </p:spPr>
        <p:txBody>
          <a:bodyPr/>
          <a:lstStyle/>
          <a:p>
            <a:r>
              <a:t>Sottotitolo diapositiva</a:t>
            </a:r>
          </a:p>
        </p:txBody>
      </p:sp>
      <p:sp>
        <p:nvSpPr>
          <p:cNvPr id="77" name="Titolo"/>
          <p:cNvSpPr txBox="1">
            <a:spLocks noGrp="1"/>
          </p:cNvSpPr>
          <p:nvPr>
            <p:ph type="title" hasCustomPrompt="1"/>
          </p:nvPr>
        </p:nvSpPr>
        <p:spPr>
          <a:xfrm>
            <a:off x="1802060" y="1640061"/>
            <a:ext cx="9601348" cy="2798379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r>
              <a:t>Titolo</a:t>
            </a:r>
          </a:p>
        </p:txBody>
      </p:sp>
      <p:sp>
        <p:nvSpPr>
          <p:cNvPr id="78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802037" y="5778500"/>
            <a:ext cx="9596832" cy="6110784"/>
          </a:xfrm>
          <a:prstGeom prst="rect">
            <a:avLst/>
          </a:prstGeom>
        </p:spPr>
        <p:txBody>
          <a:bodyPr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r>
              <a:t>Testo elenco puntato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9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44578" y="13131800"/>
            <a:ext cx="307544" cy="3429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olo, elenco e diretta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ttangolo"/>
          <p:cNvSpPr/>
          <p:nvPr/>
        </p:nvSpPr>
        <p:spPr>
          <a:xfrm>
            <a:off x="1008906" y="1067048"/>
            <a:ext cx="11190188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87" name="Sottotitolo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802037" y="4375086"/>
            <a:ext cx="9603926" cy="845948"/>
          </a:xfrm>
          <a:prstGeom prst="rect">
            <a:avLst/>
          </a:prstGeom>
        </p:spPr>
        <p:txBody>
          <a:bodyPr/>
          <a:lstStyle/>
          <a:p>
            <a:r>
              <a:t>Sottotitolo diapositiva</a:t>
            </a:r>
          </a:p>
        </p:txBody>
      </p:sp>
      <p:sp>
        <p:nvSpPr>
          <p:cNvPr id="88" name="Titolo"/>
          <p:cNvSpPr txBox="1">
            <a:spLocks noGrp="1"/>
          </p:cNvSpPr>
          <p:nvPr>
            <p:ph type="title" hasCustomPrompt="1"/>
          </p:nvPr>
        </p:nvSpPr>
        <p:spPr>
          <a:xfrm>
            <a:off x="1802060" y="1640061"/>
            <a:ext cx="9601348" cy="2798379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r>
              <a:t>Titolo</a:t>
            </a:r>
          </a:p>
        </p:txBody>
      </p:sp>
      <p:sp>
        <p:nvSpPr>
          <p:cNvPr id="89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802037" y="5778500"/>
            <a:ext cx="9596832" cy="6110784"/>
          </a:xfrm>
          <a:prstGeom prst="rect">
            <a:avLst/>
          </a:prstGeom>
        </p:spPr>
        <p:txBody>
          <a:bodyPr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sz="4000" b="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r>
              <a:t>Testo elenco puntato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44578" y="13131800"/>
            <a:ext cx="307544" cy="3429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ttangolo"/>
          <p:cNvSpPr/>
          <p:nvPr/>
        </p:nvSpPr>
        <p:spPr>
          <a:xfrm>
            <a:off x="1002557" y="1068834"/>
            <a:ext cx="22378886" cy="11578332"/>
          </a:xfrm>
          <a:prstGeom prst="rect">
            <a:avLst/>
          </a:prstGeom>
          <a:solidFill>
            <a:srgbClr val="7CA0B2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98" name="Titolo sezione"/>
          <p:cNvSpPr txBox="1">
            <a:spLocks noGrp="1"/>
          </p:cNvSpPr>
          <p:nvPr>
            <p:ph type="title" hasCustomPrompt="1"/>
          </p:nvPr>
        </p:nvSpPr>
        <p:spPr>
          <a:xfrm>
            <a:off x="2057400" y="4196048"/>
            <a:ext cx="20269200" cy="5213153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12000">
                <a:solidFill>
                  <a:srgbClr val="FFFFFF"/>
                </a:solidFill>
                <a:latin typeface="Canela Regular"/>
                <a:ea typeface="Canela Regular"/>
                <a:cs typeface="Canela Regular"/>
                <a:sym typeface="Canela Regular"/>
              </a:defRPr>
            </a:lvl1pPr>
          </a:lstStyle>
          <a:p>
            <a:r>
              <a:t>Titolo sezione</a:t>
            </a:r>
          </a:p>
        </p:txBody>
      </p:sp>
      <p:sp>
        <p:nvSpPr>
          <p:cNvPr id="9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"/>
          <p:cNvSpPr/>
          <p:nvPr/>
        </p:nvSpPr>
        <p:spPr>
          <a:xfrm>
            <a:off x="1002557" y="1066800"/>
            <a:ext cx="22378886" cy="11582400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5431">
              <a:lnSpc>
                <a:spcPct val="120000"/>
              </a:lnSpc>
              <a:spcBef>
                <a:spcPts val="0"/>
              </a:spcBef>
              <a:defRPr sz="3000" spc="-59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  <a:endParaRPr/>
          </a:p>
        </p:txBody>
      </p:sp>
      <p:sp>
        <p:nvSpPr>
          <p:cNvPr id="3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2057400" y="2865877"/>
            <a:ext cx="20269200" cy="5359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Titolo presentazione</a:t>
            </a:r>
          </a:p>
        </p:txBody>
      </p:sp>
      <p:sp>
        <p:nvSpPr>
          <p:cNvPr id="4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2057400" y="7814975"/>
            <a:ext cx="20269200" cy="1488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Sottotitolo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38228" y="13131800"/>
            <a:ext cx="307544" cy="342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600">
                <a:solidFill>
                  <a:srgbClr val="5E5E5E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0" marR="0" indent="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1pPr>
      <a:lvl2pPr marL="0" marR="0" indent="4572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2pPr>
      <a:lvl3pPr marL="0" marR="0" indent="9144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3pPr>
      <a:lvl4pPr marL="0" marR="0" indent="13716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4pPr>
      <a:lvl5pPr marL="0" marR="0" indent="18288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5pPr>
      <a:lvl6pPr marL="0" marR="0" indent="22860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6pPr>
      <a:lvl7pPr marL="0" marR="0" indent="27432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7pPr>
      <a:lvl8pPr marL="0" marR="0" indent="32004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8pPr>
      <a:lvl9pPr marL="0" marR="0" indent="36576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1" i="0" u="none" strike="noStrike" cap="none" spc="0" baseline="0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9D3E0"/>
            </a:gs>
            <a:gs pos="100000">
              <a:srgbClr val="F4A4C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astellano Angelo"/>
          <p:cNvSpPr txBox="1">
            <a:spLocks noGrp="1"/>
          </p:cNvSpPr>
          <p:nvPr>
            <p:ph type="body" idx="21"/>
          </p:nvPr>
        </p:nvSpPr>
        <p:spPr>
          <a:xfrm>
            <a:off x="2057400" y="11208788"/>
            <a:ext cx="20269200" cy="84594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Castellano Angelo</a:t>
            </a:r>
          </a:p>
        </p:txBody>
      </p:sp>
      <p:sp>
        <p:nvSpPr>
          <p:cNvPr id="184" name="Il consiglio dei ragazzi"/>
          <p:cNvSpPr txBox="1">
            <a:spLocks noGrp="1"/>
          </p:cNvSpPr>
          <p:nvPr>
            <p:ph type="ctrTitle"/>
          </p:nvPr>
        </p:nvSpPr>
        <p:spPr>
          <a:xfrm>
            <a:off x="2057400" y="296578"/>
            <a:ext cx="20269200" cy="5359732"/>
          </a:xfrm>
          <a:prstGeom prst="rect">
            <a:avLst/>
          </a:prstGeom>
        </p:spPr>
        <p:txBody>
          <a:bodyPr/>
          <a:lstStyle/>
          <a:p>
            <a:r>
              <a:t>Il consiglio dei ragazzi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B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Migliorare il presente per avere un futuro !"/>
          <p:cNvSpPr txBox="1">
            <a:spLocks noGrp="1"/>
          </p:cNvSpPr>
          <p:nvPr>
            <p:ph type="title"/>
          </p:nvPr>
        </p:nvSpPr>
        <p:spPr>
          <a:xfrm>
            <a:off x="2057400" y="438657"/>
            <a:ext cx="20269200" cy="2272842"/>
          </a:xfrm>
          <a:prstGeom prst="rect">
            <a:avLst/>
          </a:prstGeom>
        </p:spPr>
        <p:txBody>
          <a:bodyPr/>
          <a:lstStyle/>
          <a:p>
            <a:r>
              <a:t>Migliorare il presente per avere un futuro !</a:t>
            </a:r>
          </a:p>
        </p:txBody>
      </p:sp>
      <p:sp>
        <p:nvSpPr>
          <p:cNvPr id="187" name="**Miglioramenti nella Scuola:**…"/>
          <p:cNvSpPr txBox="1"/>
          <p:nvPr/>
        </p:nvSpPr>
        <p:spPr>
          <a:xfrm>
            <a:off x="969408" y="2736638"/>
            <a:ext cx="22457883" cy="9673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**Miglioramenti nella Scuola:**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**Manutenzione Tecnologica:** Implementare un piano regolare di manutenzione per dispositivi elettronici e non, garantendo un ambiente scolastico efficiente.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**Laboratorio di Informatica Avanzato:** Promuovere l'aggiornamento e il potenziamento del laboratorio di informatica per offrire agli studenti strumenti all'avanguardia.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**Corsi Extracurricolari:** Introdurre corsi e PON di scienze elettronica, fornendo opportunità di apprendimento supplementari.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4. **Ambiente Pulito e Accogliente:** Affrontare la pulizia delle scritte e garantire servizi igienici impeccabili con l'aggiunta di carta nei bagni.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5. **Partecipazione degli Studenti:** Proporre ore di assemblea durante il curriculum per coinvolgere gli studenti nella risoluzione dei problemi scolastici.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6. **Supporto Psicologico:** Introdurre una figura di specialista in psicologia per fornire sostegno emotivo agli studenti.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B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Migliorare il presente per avere un futuro !"/>
          <p:cNvSpPr txBox="1"/>
          <p:nvPr/>
        </p:nvSpPr>
        <p:spPr>
          <a:xfrm>
            <a:off x="2249729" y="611807"/>
            <a:ext cx="19473139" cy="1655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 anchor="ctr">
            <a:spAutoFit/>
          </a:bodyPr>
          <a:lstStyle>
            <a:lvl1pPr algn="ctr" defTabSz="825500">
              <a:lnSpc>
                <a:spcPct val="70000"/>
              </a:lnSpc>
              <a:spcBef>
                <a:spcPts val="0"/>
              </a:spcBef>
              <a:defRPr sz="8200">
                <a:latin typeface="+mn-lt"/>
                <a:ea typeface="+mn-ea"/>
                <a:cs typeface="+mn-cs"/>
                <a:sym typeface="Canela Bold"/>
              </a:defRPr>
            </a:lvl1pPr>
          </a:lstStyle>
          <a:p>
            <a:r>
              <a:t>Migliorare il presente per avere un futuro !</a:t>
            </a:r>
          </a:p>
        </p:txBody>
      </p:sp>
      <p:sp>
        <p:nvSpPr>
          <p:cNvPr id="190" name="**Progetti per il Paese:**…"/>
          <p:cNvSpPr txBox="1"/>
          <p:nvPr/>
        </p:nvSpPr>
        <p:spPr>
          <a:xfrm>
            <a:off x="899121" y="2735028"/>
            <a:ext cx="22174355" cy="75396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**Progetti per il Paese:**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**Ambiente Sostenibile:** Creare punti verdi e promuovere una manutenzione regolare per preservare l'ambiente.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**Infrastrutture Migliorate:** Lavorare per il miglioramento delle infrastrutture nella tua comunità.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**Spazio Creativo per i Giovani:** Realizzare un punto di ritrovo per i ragazzi, facilitando attività creative e fornendo supporto per compiti scolastici.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4.	Programmi di Volontariato: Implementare programmi di volontariato per coinvolgere attivamente i residenti nella cura della comunità.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5.Promozione dell’Arte Locale: Sostenere progetti artistici locali e murales per arricchire l’ambiente culturale e rendere la comunità più attraente.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Votami se ti ho convinto"/>
          <p:cNvSpPr txBox="1"/>
          <p:nvPr/>
        </p:nvSpPr>
        <p:spPr>
          <a:xfrm>
            <a:off x="2684585" y="1244798"/>
            <a:ext cx="7838830" cy="3383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12000">
                <a:latin typeface="Bodoni SvtyTwo OS ITC TT-Book"/>
                <a:ea typeface="Bodoni SvtyTwo OS ITC TT-Book"/>
                <a:cs typeface="Bodoni SvtyTwo OS ITC TT-Book"/>
                <a:sym typeface="Bodoni SvtyTwo OS ITC TT-Book"/>
              </a:defRPr>
            </a:lvl1pPr>
          </a:lstStyle>
          <a:p>
            <a:r>
              <a:t>Votami se ti ho convinto</a:t>
            </a:r>
          </a:p>
        </p:txBody>
      </p:sp>
      <p:sp>
        <p:nvSpPr>
          <p:cNvPr id="193" name="Miglioriamo il presente per avere il futuro!"/>
          <p:cNvSpPr txBox="1"/>
          <p:nvPr/>
        </p:nvSpPr>
        <p:spPr>
          <a:xfrm>
            <a:off x="3017889" y="3885722"/>
            <a:ext cx="19566891" cy="2129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 anchor="ctr">
            <a:spAutoFit/>
          </a:bodyPr>
          <a:lstStyle>
            <a:lvl1pPr>
              <a:defRPr sz="10000">
                <a:latin typeface="Noteworthy Light"/>
                <a:ea typeface="Noteworthy Light"/>
                <a:cs typeface="Noteworthy Light"/>
                <a:sym typeface="Noteworthy Light"/>
              </a:defRPr>
            </a:lvl1pPr>
          </a:lstStyle>
          <a:p>
            <a:r>
              <a:t>Miglioriamo il presente per avere il futuro!</a:t>
            </a:r>
          </a:p>
        </p:txBody>
      </p:sp>
      <p:pic>
        <p:nvPicPr>
          <p:cNvPr id="194" name="IMG_1017.jpeg" descr="IMG_1017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351657" y="5843093"/>
            <a:ext cx="8869386" cy="595608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9_Lookbook">
  <a:themeElements>
    <a:clrScheme name="29_Lookbook">
      <a:dk1>
        <a:srgbClr val="000000"/>
      </a:dk1>
      <a:lt1>
        <a:srgbClr val="F6F7F2"/>
      </a:lt1>
      <a:dk2>
        <a:srgbClr val="5E5E5E"/>
      </a:dk2>
      <a:lt2>
        <a:srgbClr val="D5D5D5"/>
      </a:lt2>
      <a:accent1>
        <a:srgbClr val="B9CAD3"/>
      </a:accent1>
      <a:accent2>
        <a:srgbClr val="8CBAD7"/>
      </a:accent2>
      <a:accent3>
        <a:srgbClr val="B5AFC4"/>
      </a:accent3>
      <a:accent4>
        <a:srgbClr val="E8A6B1"/>
      </a:accent4>
      <a:accent5>
        <a:srgbClr val="FF8A6E"/>
      </a:accent5>
      <a:accent6>
        <a:srgbClr val="E2CF91"/>
      </a:accent6>
      <a:hlink>
        <a:srgbClr val="0000FF"/>
      </a:hlink>
      <a:folHlink>
        <a:srgbClr val="FF00FF"/>
      </a:folHlink>
    </a:clrScheme>
    <a:fontScheme name="29_Lookbook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9_Lookboo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15431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-59" normalizeH="0" baseline="0">
            <a:ln>
              <a:noFill/>
            </a:ln>
            <a:solidFill>
              <a:srgbClr val="FFFFFF"/>
            </a:solidFill>
            <a:effectLst/>
            <a:uFillTx/>
            <a:latin typeface="Canela Deck Bold"/>
            <a:ea typeface="Canela Deck Bold"/>
            <a:cs typeface="Canela Deck Bold"/>
            <a:sym typeface="Canela Deck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80000"/>
          </a:lnSpc>
          <a:spcBef>
            <a:spcPts val="42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Proxima Nova Medium"/>
            <a:ea typeface="Proxima Nova Medium"/>
            <a:cs typeface="Proxima Nova Medium"/>
            <a:sym typeface="Proxima Nova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9_Lookbook">
  <a:themeElements>
    <a:clrScheme name="29_Lookbook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B9CAD3"/>
      </a:accent1>
      <a:accent2>
        <a:srgbClr val="8CBAD7"/>
      </a:accent2>
      <a:accent3>
        <a:srgbClr val="B5AFC4"/>
      </a:accent3>
      <a:accent4>
        <a:srgbClr val="E8A6B1"/>
      </a:accent4>
      <a:accent5>
        <a:srgbClr val="FF8A6E"/>
      </a:accent5>
      <a:accent6>
        <a:srgbClr val="E2CF91"/>
      </a:accent6>
      <a:hlink>
        <a:srgbClr val="0000FF"/>
      </a:hlink>
      <a:folHlink>
        <a:srgbClr val="FF00FF"/>
      </a:folHlink>
    </a:clrScheme>
    <a:fontScheme name="29_Lookbook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9_Lookboo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15431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-59" normalizeH="0" baseline="0">
            <a:ln>
              <a:noFill/>
            </a:ln>
            <a:solidFill>
              <a:srgbClr val="FFFFFF"/>
            </a:solidFill>
            <a:effectLst/>
            <a:uFillTx/>
            <a:latin typeface="Canela Deck Bold"/>
            <a:ea typeface="Canela Deck Bold"/>
            <a:cs typeface="Canela Deck Bold"/>
            <a:sym typeface="Canela Deck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80000"/>
          </a:lnSpc>
          <a:spcBef>
            <a:spcPts val="42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Proxima Nova Medium"/>
            <a:ea typeface="Proxima Nova Medium"/>
            <a:cs typeface="Proxima Nova Medium"/>
            <a:sym typeface="Proxima Nova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Personalizzato</PresentationFormat>
  <Paragraphs>30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5" baseType="lpstr">
      <vt:lpstr>Bodoni SvtyTwo OS ITC TT-Book</vt:lpstr>
      <vt:lpstr>Canela Bold</vt:lpstr>
      <vt:lpstr>Canela Deck Bold</vt:lpstr>
      <vt:lpstr>Canela Deck Regular</vt:lpstr>
      <vt:lpstr>Canela Regular</vt:lpstr>
      <vt:lpstr>Helvetica Neue</vt:lpstr>
      <vt:lpstr>Noteworthy Light</vt:lpstr>
      <vt:lpstr>Proxima Nova</vt:lpstr>
      <vt:lpstr>Proxima Nova Medium</vt:lpstr>
      <vt:lpstr>Times New Roman</vt:lpstr>
      <vt:lpstr>29_Lookbook</vt:lpstr>
      <vt:lpstr>Il consiglio dei ragazzi</vt:lpstr>
      <vt:lpstr>Migliorare il presente per avere un futuro !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consiglio dei ragazzi</dc:title>
  <dc:creator>AA2</dc:creator>
  <cp:lastModifiedBy>AA2</cp:lastModifiedBy>
  <cp:revision>1</cp:revision>
  <dcterms:modified xsi:type="dcterms:W3CDTF">2023-12-20T11:07:18Z</dcterms:modified>
</cp:coreProperties>
</file>